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3"/>
  </p:sldMasterIdLst>
  <p:notesMasterIdLst>
    <p:notesMasterId r:id="rId5"/>
  </p:notesMasterIdLst>
  <p:sldIdLst>
    <p:sldId id="257" r:id="rId4"/>
    <p:sldId id="258" r:id="rId6"/>
    <p:sldId id="259" r:id="rId7"/>
    <p:sldId id="285" r:id="rId8"/>
    <p:sldId id="286" r:id="rId9"/>
    <p:sldId id="287" r:id="rId10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433" userDrawn="1">
          <p15:clr>
            <a:srgbClr val="A4A3A4"/>
          </p15:clr>
        </p15:guide>
        <p15:guide id="5" orient="horz" pos="648" userDrawn="1">
          <p15:clr>
            <a:srgbClr val="A4A3A4"/>
          </p15:clr>
        </p15:guide>
        <p15:guide id="7" orient="horz" pos="3928" userDrawn="1">
          <p15:clr>
            <a:srgbClr val="A4A3A4"/>
          </p15:clr>
        </p15:guide>
        <p15:guide id="8" orient="horz" pos="3864" userDrawn="1">
          <p15:clr>
            <a:srgbClr val="A4A3A4"/>
          </p15:clr>
        </p15:guide>
        <p15:guide id="9" orient="horz" pos="2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3F3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65" autoAdjust="0"/>
    <p:restoredTop sz="92773" autoAdjust="0"/>
  </p:normalViewPr>
  <p:slideViewPr>
    <p:cSldViewPr snapToGrid="0" showGuides="1">
      <p:cViewPr>
        <p:scale>
          <a:sx n="75" d="100"/>
          <a:sy n="75" d="100"/>
        </p:scale>
        <p:origin x="1746" y="654"/>
      </p:cViewPr>
      <p:guideLst>
        <p:guide pos="3840"/>
        <p:guide pos="433"/>
        <p:guide orient="horz" pos="648"/>
        <p:guide orient="horz" pos="3928"/>
        <p:guide orient="horz" pos="3864"/>
        <p:guide orient="horz" pos="2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gs" Target="tags/tag2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18075-003C-4D03-A436-05F4B5EB3A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84924-2CED-4705-9F50-B1A778DDCF4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一部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1"/>
            <a:ext cx="12192000" cy="504000"/>
            <a:chOff x="0" y="1"/>
            <a:chExt cx="12192000" cy="504000"/>
          </a:xfrm>
        </p:grpSpPr>
        <p:sp>
          <p:nvSpPr>
            <p:cNvPr id="7" name="矩形 6"/>
            <p:cNvSpPr/>
            <p:nvPr/>
          </p:nvSpPr>
          <p:spPr>
            <a:xfrm>
              <a:off x="0" y="1"/>
              <a:ext cx="12192000" cy="504000"/>
            </a:xfrm>
            <a:prstGeom prst="rect">
              <a:avLst/>
            </a:prstGeom>
            <a:solidFill>
              <a:srgbClr val="3F3B3A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4800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选题背景与意义</a:t>
              </a:r>
              <a:endParaRPr lang="zh-CN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081652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研究内容与展示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614829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研究思路与理论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54847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总结分析与展望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60400" y="168267"/>
              <a:ext cx="244413" cy="244414"/>
              <a:chOff x="19662163" y="4365972"/>
              <a:chExt cx="553987" cy="553988"/>
            </a:xfrm>
            <a:solidFill>
              <a:schemeClr val="bg1"/>
            </a:solidFill>
          </p:grpSpPr>
          <p:sp>
            <p:nvSpPr>
              <p:cNvPr id="14" name="Rectangle 119"/>
              <p:cNvSpPr/>
              <p:nvPr/>
            </p:nvSpPr>
            <p:spPr>
              <a:xfrm>
                <a:off x="19662163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5" name="Rectangle 120"/>
              <p:cNvSpPr/>
              <p:nvPr/>
            </p:nvSpPr>
            <p:spPr>
              <a:xfrm>
                <a:off x="19969324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6" name="Rectangle 121"/>
              <p:cNvSpPr/>
              <p:nvPr/>
            </p:nvSpPr>
            <p:spPr>
              <a:xfrm>
                <a:off x="19662163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" name="Rectangle 122"/>
              <p:cNvSpPr/>
              <p:nvPr/>
            </p:nvSpPr>
            <p:spPr>
              <a:xfrm>
                <a:off x="19969324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  <p:sp>
          <p:nvSpPr>
            <p:cNvPr id="13" name="椭圆 12"/>
            <p:cNvSpPr/>
            <p:nvPr/>
          </p:nvSpPr>
          <p:spPr>
            <a:xfrm>
              <a:off x="1148006" y="254474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rgbClr val="3F3B3A"/>
                </a:solidFill>
              </a:endParaRPr>
            </a:p>
          </p:txBody>
        </p:sp>
      </p:grpSp>
    </p:spTree>
  </p:cSld>
  <p:clrMapOvr>
    <a:masterClrMapping/>
  </p:clrMapOvr>
  <p:transition spd="slow" advTm="0">
    <p:push/>
  </p:transition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9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一部分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6553807" y="2043739"/>
            <a:ext cx="4772367" cy="2987283"/>
          </a:xfrm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0" y="1"/>
            <a:ext cx="12192000" cy="504000"/>
            <a:chOff x="0" y="1"/>
            <a:chExt cx="12192000" cy="504000"/>
          </a:xfrm>
        </p:grpSpPr>
        <p:sp>
          <p:nvSpPr>
            <p:cNvPr id="11" name="矩形 10"/>
            <p:cNvSpPr/>
            <p:nvPr/>
          </p:nvSpPr>
          <p:spPr>
            <a:xfrm>
              <a:off x="0" y="1"/>
              <a:ext cx="12192000" cy="504000"/>
            </a:xfrm>
            <a:prstGeom prst="rect">
              <a:avLst/>
            </a:prstGeom>
            <a:solidFill>
              <a:srgbClr val="3F3B3A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14800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选题背景与意义</a:t>
              </a:r>
              <a:endParaRPr lang="zh-CN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081652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研究内容与展示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614829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研究思路与理论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54847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总结分析与展望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660400" y="168267"/>
              <a:ext cx="244413" cy="244414"/>
              <a:chOff x="19662163" y="4365972"/>
              <a:chExt cx="553987" cy="553988"/>
            </a:xfrm>
            <a:solidFill>
              <a:schemeClr val="bg1"/>
            </a:solidFill>
          </p:grpSpPr>
          <p:sp>
            <p:nvSpPr>
              <p:cNvPr id="18" name="Rectangle 119"/>
              <p:cNvSpPr/>
              <p:nvPr/>
            </p:nvSpPr>
            <p:spPr>
              <a:xfrm>
                <a:off x="19662163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9" name="Rectangle 120"/>
              <p:cNvSpPr/>
              <p:nvPr/>
            </p:nvSpPr>
            <p:spPr>
              <a:xfrm>
                <a:off x="19969324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20" name="Rectangle 121"/>
              <p:cNvSpPr/>
              <p:nvPr/>
            </p:nvSpPr>
            <p:spPr>
              <a:xfrm>
                <a:off x="19662163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21" name="Rectangle 122"/>
              <p:cNvSpPr/>
              <p:nvPr/>
            </p:nvSpPr>
            <p:spPr>
              <a:xfrm>
                <a:off x="19969324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  <p:sp>
          <p:nvSpPr>
            <p:cNvPr id="17" name="椭圆 16"/>
            <p:cNvSpPr/>
            <p:nvPr/>
          </p:nvSpPr>
          <p:spPr>
            <a:xfrm>
              <a:off x="1148006" y="254474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rgbClr val="3F3B3A"/>
                </a:solidFill>
              </a:endParaRPr>
            </a:p>
          </p:txBody>
        </p:sp>
      </p:grpSp>
    </p:spTree>
  </p:cSld>
  <p:clrMapOvr>
    <a:masterClrMapping/>
  </p:clrMapOvr>
  <p:transition spd="slow" advTm="0">
    <p:push/>
  </p:transition>
  <p:hf sldNum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一部分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0" y="1"/>
            <a:ext cx="12192000" cy="504000"/>
            <a:chOff x="0" y="1"/>
            <a:chExt cx="12192000" cy="504000"/>
          </a:xfrm>
        </p:grpSpPr>
        <p:sp>
          <p:nvSpPr>
            <p:cNvPr id="9" name="矩形 8"/>
            <p:cNvSpPr/>
            <p:nvPr/>
          </p:nvSpPr>
          <p:spPr>
            <a:xfrm>
              <a:off x="0" y="1"/>
              <a:ext cx="12192000" cy="504000"/>
            </a:xfrm>
            <a:prstGeom prst="rect">
              <a:avLst/>
            </a:prstGeom>
            <a:solidFill>
              <a:srgbClr val="3F3B3A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14800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选题背景与意义</a:t>
              </a:r>
              <a:endParaRPr lang="zh-CN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081652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研究内容与展示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614829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研究思路与理论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854847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总结分析与展望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660400" y="168267"/>
              <a:ext cx="244413" cy="244414"/>
              <a:chOff x="19662163" y="4365972"/>
              <a:chExt cx="553987" cy="553988"/>
            </a:xfrm>
            <a:solidFill>
              <a:schemeClr val="bg1"/>
            </a:solidFill>
          </p:grpSpPr>
          <p:sp>
            <p:nvSpPr>
              <p:cNvPr id="16" name="Rectangle 119"/>
              <p:cNvSpPr/>
              <p:nvPr/>
            </p:nvSpPr>
            <p:spPr>
              <a:xfrm>
                <a:off x="19662163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" name="Rectangle 120"/>
              <p:cNvSpPr/>
              <p:nvPr/>
            </p:nvSpPr>
            <p:spPr>
              <a:xfrm>
                <a:off x="19969324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8" name="Rectangle 121"/>
              <p:cNvSpPr/>
              <p:nvPr/>
            </p:nvSpPr>
            <p:spPr>
              <a:xfrm>
                <a:off x="19662163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9" name="Rectangle 122"/>
              <p:cNvSpPr/>
              <p:nvPr/>
            </p:nvSpPr>
            <p:spPr>
              <a:xfrm>
                <a:off x="19969324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  <p:sp>
          <p:nvSpPr>
            <p:cNvPr id="15" name="椭圆 14"/>
            <p:cNvSpPr/>
            <p:nvPr/>
          </p:nvSpPr>
          <p:spPr>
            <a:xfrm>
              <a:off x="1148006" y="254474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rgbClr val="3F3B3A"/>
                </a:solidFill>
              </a:endParaRPr>
            </a:p>
          </p:txBody>
        </p:sp>
      </p:grpSp>
      <p:sp>
        <p:nvSpPr>
          <p:cNvPr id="25" name="图片占位符 24"/>
          <p:cNvSpPr>
            <a:spLocks noGrp="1"/>
          </p:cNvSpPr>
          <p:nvPr>
            <p:ph type="pic" sz="quarter" idx="10"/>
          </p:nvPr>
        </p:nvSpPr>
        <p:spPr>
          <a:xfrm>
            <a:off x="-1" y="504002"/>
            <a:ext cx="12192001" cy="2908969"/>
          </a:xfrm>
          <a:custGeom>
            <a:avLst/>
            <a:gdLst>
              <a:gd name="connsiteX0" fmla="*/ 0 w 12192001"/>
              <a:gd name="connsiteY0" fmla="*/ 0 h 2908969"/>
              <a:gd name="connsiteX1" fmla="*/ 12192001 w 12192001"/>
              <a:gd name="connsiteY1" fmla="*/ 0 h 2908969"/>
              <a:gd name="connsiteX2" fmla="*/ 12192001 w 12192001"/>
              <a:gd name="connsiteY2" fmla="*/ 1623293 h 2908969"/>
              <a:gd name="connsiteX3" fmla="*/ 6096001 w 12192001"/>
              <a:gd name="connsiteY3" fmla="*/ 2908969 h 2908969"/>
              <a:gd name="connsiteX4" fmla="*/ 0 w 12192001"/>
              <a:gd name="connsiteY4" fmla="*/ 1623293 h 290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1" h="2908969">
                <a:moveTo>
                  <a:pt x="0" y="0"/>
                </a:moveTo>
                <a:lnTo>
                  <a:pt x="12192001" y="0"/>
                </a:lnTo>
                <a:lnTo>
                  <a:pt x="12192001" y="1623293"/>
                </a:lnTo>
                <a:lnTo>
                  <a:pt x="6096001" y="2908969"/>
                </a:lnTo>
                <a:lnTo>
                  <a:pt x="0" y="16232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二部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1"/>
            <a:ext cx="12192000" cy="504000"/>
            <a:chOff x="0" y="1"/>
            <a:chExt cx="12192000" cy="504000"/>
          </a:xfrm>
        </p:grpSpPr>
        <p:sp>
          <p:nvSpPr>
            <p:cNvPr id="7" name="矩形 6"/>
            <p:cNvSpPr/>
            <p:nvPr/>
          </p:nvSpPr>
          <p:spPr>
            <a:xfrm>
              <a:off x="0" y="1"/>
              <a:ext cx="12192000" cy="504000"/>
            </a:xfrm>
            <a:prstGeom prst="rect">
              <a:avLst/>
            </a:prstGeom>
            <a:solidFill>
              <a:srgbClr val="3F3B3A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4800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>
                      <a:alpha val="60000"/>
                    </a:schemeClr>
                  </a:solidFill>
                </a:defRPr>
              </a:lvl1pPr>
            </a:lstStyle>
            <a:p>
              <a:pPr lvl="0"/>
              <a:r>
                <a:rPr lang="zh-CN" altLang="en-US" dirty="0"/>
                <a:t>选题背景与意义</a:t>
              </a:r>
              <a:endParaRPr lang="zh-CN" alt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081652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研究内容与展示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614829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/>
                  </a:solidFill>
                </a:defRPr>
              </a:lvl1pPr>
            </a:lstStyle>
            <a:p>
              <a:pPr lvl="0"/>
              <a:r>
                <a:rPr lang="zh-CN" altLang="en-US" dirty="0"/>
                <a:t>研究思路与理论</a:t>
              </a:r>
              <a:endParaRPr lang="zh-CN" altLang="en-US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54847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总结分析与展望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60400" y="168267"/>
              <a:ext cx="244413" cy="244414"/>
              <a:chOff x="19662163" y="4365972"/>
              <a:chExt cx="553987" cy="553988"/>
            </a:xfrm>
            <a:solidFill>
              <a:schemeClr val="bg1"/>
            </a:solidFill>
          </p:grpSpPr>
          <p:sp>
            <p:nvSpPr>
              <p:cNvPr id="14" name="Rectangle 119"/>
              <p:cNvSpPr/>
              <p:nvPr/>
            </p:nvSpPr>
            <p:spPr>
              <a:xfrm>
                <a:off x="19662163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5" name="Rectangle 120"/>
              <p:cNvSpPr/>
              <p:nvPr/>
            </p:nvSpPr>
            <p:spPr>
              <a:xfrm>
                <a:off x="19969324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6" name="Rectangle 121"/>
              <p:cNvSpPr/>
              <p:nvPr/>
            </p:nvSpPr>
            <p:spPr>
              <a:xfrm>
                <a:off x="19662163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" name="Rectangle 122"/>
              <p:cNvSpPr/>
              <p:nvPr/>
            </p:nvSpPr>
            <p:spPr>
              <a:xfrm>
                <a:off x="19969324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  <p:sp>
          <p:nvSpPr>
            <p:cNvPr id="13" name="椭圆 12"/>
            <p:cNvSpPr/>
            <p:nvPr/>
          </p:nvSpPr>
          <p:spPr>
            <a:xfrm>
              <a:off x="3614829" y="254474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rgbClr val="3F3B3A"/>
                </a:solidFill>
              </a:endParaRPr>
            </a:p>
          </p:txBody>
        </p:sp>
      </p:grpSp>
    </p:spTree>
  </p:cSld>
  <p:clrMapOvr>
    <a:masterClrMapping/>
  </p:clrMapOvr>
  <p:transition spd="slow" advTm="0">
    <p:push/>
  </p:transition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三部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1"/>
            <a:ext cx="12192000" cy="504000"/>
            <a:chOff x="0" y="1"/>
            <a:chExt cx="12192000" cy="504000"/>
          </a:xfrm>
        </p:grpSpPr>
        <p:sp>
          <p:nvSpPr>
            <p:cNvPr id="7" name="矩形 6"/>
            <p:cNvSpPr/>
            <p:nvPr/>
          </p:nvSpPr>
          <p:spPr>
            <a:xfrm>
              <a:off x="0" y="1"/>
              <a:ext cx="12192000" cy="504000"/>
            </a:xfrm>
            <a:prstGeom prst="rect">
              <a:avLst/>
            </a:prstGeom>
            <a:solidFill>
              <a:srgbClr val="3F3B3A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4800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>
                      <a:alpha val="60000"/>
                    </a:schemeClr>
                  </a:solidFill>
                </a:defRPr>
              </a:lvl1pPr>
            </a:lstStyle>
            <a:p>
              <a:pPr lvl="0"/>
              <a:r>
                <a:rPr lang="zh-CN" altLang="en-US" dirty="0"/>
                <a:t>选题背景与意义</a:t>
              </a:r>
              <a:endParaRPr lang="zh-CN" alt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081652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algn="ctr">
                <a:defRPr sz="1400">
                  <a:solidFill>
                    <a:schemeClr val="bg1"/>
                  </a:solidFill>
                </a:defRPr>
              </a:lvl1pPr>
            </a:lstStyle>
            <a:p>
              <a:pPr lvl="0"/>
              <a:r>
                <a:rPr lang="zh-CN" altLang="en-US" dirty="0"/>
                <a:t>研究内容与展示</a:t>
              </a:r>
              <a:endParaRPr lang="zh-CN" altLang="en-US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614829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algn="ctr">
                <a:defRPr sz="1400">
                  <a:solidFill>
                    <a:schemeClr val="bg1">
                      <a:alpha val="60000"/>
                    </a:schemeClr>
                  </a:solidFill>
                </a:defRPr>
              </a:lvl1pPr>
            </a:lstStyle>
            <a:p>
              <a:pPr lvl="0"/>
              <a:r>
                <a:rPr lang="zh-CN" altLang="en-US" dirty="0"/>
                <a:t>研究思路与理论</a:t>
              </a:r>
              <a:endParaRPr lang="zh-CN" altLang="en-US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54847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alpha val="60000"/>
                    </a:schemeClr>
                  </a:solidFill>
                </a:rPr>
                <a:t>总结分析与展望</a:t>
              </a:r>
              <a:endParaRPr lang="zh-CN" altLang="en-US" sz="1000" dirty="0">
                <a:solidFill>
                  <a:schemeClr val="bg1">
                    <a:alpha val="60000"/>
                  </a:schemeClr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60400" y="168267"/>
              <a:ext cx="244413" cy="244414"/>
              <a:chOff x="19662163" y="4365972"/>
              <a:chExt cx="553987" cy="553988"/>
            </a:xfrm>
            <a:solidFill>
              <a:schemeClr val="bg1"/>
            </a:solidFill>
          </p:grpSpPr>
          <p:sp>
            <p:nvSpPr>
              <p:cNvPr id="14" name="Rectangle 119"/>
              <p:cNvSpPr/>
              <p:nvPr/>
            </p:nvSpPr>
            <p:spPr>
              <a:xfrm>
                <a:off x="19662163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5" name="Rectangle 120"/>
              <p:cNvSpPr/>
              <p:nvPr/>
            </p:nvSpPr>
            <p:spPr>
              <a:xfrm>
                <a:off x="19969324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6" name="Rectangle 121"/>
              <p:cNvSpPr/>
              <p:nvPr/>
            </p:nvSpPr>
            <p:spPr>
              <a:xfrm>
                <a:off x="19662163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" name="Rectangle 122"/>
              <p:cNvSpPr/>
              <p:nvPr/>
            </p:nvSpPr>
            <p:spPr>
              <a:xfrm>
                <a:off x="19969324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  <p:sp>
          <p:nvSpPr>
            <p:cNvPr id="13" name="椭圆 12"/>
            <p:cNvSpPr/>
            <p:nvPr/>
          </p:nvSpPr>
          <p:spPr>
            <a:xfrm>
              <a:off x="6081652" y="254474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rgbClr val="3F3B3A"/>
                </a:solidFill>
              </a:endParaRPr>
            </a:p>
          </p:txBody>
        </p:sp>
      </p:grpSp>
    </p:spTree>
  </p:cSld>
  <p:clrMapOvr>
    <a:masterClrMapping/>
  </p:clrMapOvr>
  <p:transition spd="slow" advTm="0">
    <p:push/>
  </p:transition>
  <p:hf sldNum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四部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1"/>
            <a:ext cx="12192000" cy="504000"/>
            <a:chOff x="0" y="1"/>
            <a:chExt cx="12192000" cy="504000"/>
          </a:xfrm>
        </p:grpSpPr>
        <p:sp>
          <p:nvSpPr>
            <p:cNvPr id="7" name="矩形 6"/>
            <p:cNvSpPr/>
            <p:nvPr/>
          </p:nvSpPr>
          <p:spPr>
            <a:xfrm>
              <a:off x="0" y="1"/>
              <a:ext cx="12192000" cy="504000"/>
            </a:xfrm>
            <a:prstGeom prst="rect">
              <a:avLst/>
            </a:prstGeom>
            <a:solidFill>
              <a:srgbClr val="3F3B3A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4800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>
                      <a:alpha val="60000"/>
                    </a:schemeClr>
                  </a:solidFill>
                </a:defRPr>
              </a:lvl1pPr>
            </a:lstStyle>
            <a:p>
              <a:pPr lvl="0"/>
              <a:r>
                <a:rPr lang="zh-CN" altLang="en-US" dirty="0"/>
                <a:t>选题背景与意义</a:t>
              </a:r>
              <a:endParaRPr lang="zh-CN" alt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081652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algn="ctr">
                <a:defRPr sz="1400">
                  <a:solidFill>
                    <a:schemeClr val="bg1">
                      <a:alpha val="60000"/>
                    </a:schemeClr>
                  </a:solidFill>
                </a:defRPr>
              </a:lvl1pPr>
            </a:lstStyle>
            <a:p>
              <a:pPr lvl="0"/>
              <a:r>
                <a:rPr lang="zh-CN" altLang="en-US" dirty="0"/>
                <a:t>研究内容与展示</a:t>
              </a:r>
              <a:endParaRPr lang="zh-CN" altLang="en-US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614829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algn="ctr">
                <a:defRPr sz="1400">
                  <a:solidFill>
                    <a:schemeClr val="bg1">
                      <a:alpha val="60000"/>
                    </a:schemeClr>
                  </a:solidFill>
                </a:defRPr>
              </a:lvl1pPr>
            </a:lstStyle>
            <a:p>
              <a:pPr lvl="0"/>
              <a:r>
                <a:rPr lang="zh-CN" altLang="en-US" dirty="0"/>
                <a:t>研究思路与理论</a:t>
              </a:r>
              <a:endParaRPr lang="zh-CN" altLang="en-US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54847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algn="ctr">
                <a:defRPr sz="1400">
                  <a:solidFill>
                    <a:schemeClr val="bg1"/>
                  </a:solidFill>
                </a:defRPr>
              </a:lvl1pPr>
            </a:lstStyle>
            <a:p>
              <a:pPr lvl="0"/>
              <a:r>
                <a:rPr lang="zh-CN" altLang="en-US" dirty="0"/>
                <a:t>总结分析与展望</a:t>
              </a:r>
              <a:endParaRPr lang="zh-CN" altLang="en-US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60400" y="168267"/>
              <a:ext cx="244413" cy="244414"/>
              <a:chOff x="19662163" y="4365972"/>
              <a:chExt cx="553987" cy="553988"/>
            </a:xfrm>
            <a:solidFill>
              <a:schemeClr val="bg1"/>
            </a:solidFill>
          </p:grpSpPr>
          <p:sp>
            <p:nvSpPr>
              <p:cNvPr id="14" name="Rectangle 119"/>
              <p:cNvSpPr/>
              <p:nvPr/>
            </p:nvSpPr>
            <p:spPr>
              <a:xfrm>
                <a:off x="19662163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5" name="Rectangle 120"/>
              <p:cNvSpPr/>
              <p:nvPr/>
            </p:nvSpPr>
            <p:spPr>
              <a:xfrm>
                <a:off x="19969324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6" name="Rectangle 121"/>
              <p:cNvSpPr/>
              <p:nvPr/>
            </p:nvSpPr>
            <p:spPr>
              <a:xfrm>
                <a:off x="19662163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" name="Rectangle 122"/>
              <p:cNvSpPr/>
              <p:nvPr/>
            </p:nvSpPr>
            <p:spPr>
              <a:xfrm>
                <a:off x="19969324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  <p:sp>
          <p:nvSpPr>
            <p:cNvPr id="13" name="椭圆 12"/>
            <p:cNvSpPr/>
            <p:nvPr/>
          </p:nvSpPr>
          <p:spPr>
            <a:xfrm>
              <a:off x="8548476" y="254474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rgbClr val="3F3B3A"/>
                </a:solidFill>
              </a:endParaRPr>
            </a:p>
          </p:txBody>
        </p:sp>
      </p:grpSp>
    </p:spTree>
  </p:cSld>
  <p:clrMapOvr>
    <a:masterClrMapping/>
  </p:clrMapOvr>
  <p:transition spd="slow" advTm="0">
    <p:push/>
  </p:transition>
  <p:hf sldNum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四部分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1"/>
            <a:ext cx="12192000" cy="504000"/>
            <a:chOff x="0" y="1"/>
            <a:chExt cx="12192000" cy="504000"/>
          </a:xfrm>
        </p:grpSpPr>
        <p:sp>
          <p:nvSpPr>
            <p:cNvPr id="7" name="矩形 6"/>
            <p:cNvSpPr/>
            <p:nvPr/>
          </p:nvSpPr>
          <p:spPr>
            <a:xfrm>
              <a:off x="0" y="1"/>
              <a:ext cx="12192000" cy="504000"/>
            </a:xfrm>
            <a:prstGeom prst="rect">
              <a:avLst/>
            </a:prstGeom>
            <a:solidFill>
              <a:srgbClr val="3F3B3A"/>
            </a:solidFill>
            <a:ln w="19050">
              <a:noFill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4800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400">
                  <a:solidFill>
                    <a:schemeClr val="bg1">
                      <a:alpha val="60000"/>
                    </a:schemeClr>
                  </a:solidFill>
                </a:defRPr>
              </a:lvl1pPr>
            </a:lstStyle>
            <a:p>
              <a:pPr lvl="0"/>
              <a:r>
                <a:rPr lang="zh-CN" altLang="en-US" dirty="0"/>
                <a:t>选题背景与意义</a:t>
              </a:r>
              <a:endParaRPr lang="zh-CN" alt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081652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algn="ctr">
                <a:defRPr sz="1400">
                  <a:solidFill>
                    <a:schemeClr val="bg1">
                      <a:alpha val="60000"/>
                    </a:schemeClr>
                  </a:solidFill>
                </a:defRPr>
              </a:lvl1pPr>
            </a:lstStyle>
            <a:p>
              <a:pPr lvl="0"/>
              <a:r>
                <a:rPr lang="zh-CN" altLang="en-US" dirty="0"/>
                <a:t>研究内容与展示</a:t>
              </a:r>
              <a:endParaRPr lang="zh-CN" altLang="en-US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614829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algn="ctr">
                <a:defRPr sz="1400">
                  <a:solidFill>
                    <a:schemeClr val="bg1">
                      <a:alpha val="60000"/>
                    </a:schemeClr>
                  </a:solidFill>
                </a:defRPr>
              </a:lvl1pPr>
            </a:lstStyle>
            <a:p>
              <a:pPr lvl="0"/>
              <a:r>
                <a:rPr lang="zh-CN" altLang="en-US" dirty="0"/>
                <a:t>研究思路与理论</a:t>
              </a:r>
              <a:endParaRPr lang="zh-CN" altLang="en-US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548476" y="136586"/>
              <a:ext cx="15354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algn="ctr">
                <a:defRPr sz="1400">
                  <a:solidFill>
                    <a:schemeClr val="bg1"/>
                  </a:solidFill>
                </a:defRPr>
              </a:lvl1pPr>
            </a:lstStyle>
            <a:p>
              <a:pPr lvl="0"/>
              <a:r>
                <a:rPr lang="zh-CN" altLang="en-US" dirty="0"/>
                <a:t>总结分析与展望</a:t>
              </a:r>
              <a:endParaRPr lang="zh-CN" altLang="en-US" dirty="0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60400" y="168267"/>
              <a:ext cx="244413" cy="244414"/>
              <a:chOff x="19662163" y="4365972"/>
              <a:chExt cx="553987" cy="553988"/>
            </a:xfrm>
            <a:solidFill>
              <a:schemeClr val="bg1"/>
            </a:solidFill>
          </p:grpSpPr>
          <p:sp>
            <p:nvSpPr>
              <p:cNvPr id="14" name="Rectangle 119"/>
              <p:cNvSpPr/>
              <p:nvPr/>
            </p:nvSpPr>
            <p:spPr>
              <a:xfrm>
                <a:off x="19662163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5" name="Rectangle 120"/>
              <p:cNvSpPr/>
              <p:nvPr/>
            </p:nvSpPr>
            <p:spPr>
              <a:xfrm>
                <a:off x="19969324" y="4365972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6" name="Rectangle 121"/>
              <p:cNvSpPr/>
              <p:nvPr/>
            </p:nvSpPr>
            <p:spPr>
              <a:xfrm>
                <a:off x="19662163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  <p:sp>
            <p:nvSpPr>
              <p:cNvPr id="17" name="Rectangle 122"/>
              <p:cNvSpPr/>
              <p:nvPr/>
            </p:nvSpPr>
            <p:spPr>
              <a:xfrm>
                <a:off x="19969324" y="4673134"/>
                <a:ext cx="246826" cy="246826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/>
            </p:txBody>
          </p:sp>
        </p:grpSp>
        <p:sp>
          <p:nvSpPr>
            <p:cNvPr id="13" name="椭圆 12"/>
            <p:cNvSpPr/>
            <p:nvPr/>
          </p:nvSpPr>
          <p:spPr>
            <a:xfrm>
              <a:off x="8548476" y="254474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rgbClr val="3F3B3A"/>
                </a:solidFill>
              </a:endParaRPr>
            </a:p>
          </p:txBody>
        </p:sp>
      </p:grpSp>
      <p:sp>
        <p:nvSpPr>
          <p:cNvPr id="5" name="图片占位符 4" hidden="1"/>
          <p:cNvSpPr>
            <a:spLocks noGrp="1"/>
          </p:cNvSpPr>
          <p:nvPr>
            <p:ph type="pic" sz="quarter" idx="10"/>
          </p:nvPr>
        </p:nvSpPr>
        <p:spPr>
          <a:xfrm>
            <a:off x="660400" y="1929929"/>
            <a:ext cx="2247259" cy="3686710"/>
          </a:xfrm>
          <a:prstGeom prst="roundRect">
            <a:avLst>
              <a:gd name="adj" fmla="val 17444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6" name="图片占位符 4" hidden="1"/>
          <p:cNvSpPr>
            <a:spLocks noGrp="1"/>
          </p:cNvSpPr>
          <p:nvPr>
            <p:ph type="pic" sz="quarter" idx="11"/>
          </p:nvPr>
        </p:nvSpPr>
        <p:spPr>
          <a:xfrm>
            <a:off x="3302094" y="1929929"/>
            <a:ext cx="2247259" cy="3686710"/>
          </a:xfrm>
          <a:prstGeom prst="roundRect">
            <a:avLst>
              <a:gd name="adj" fmla="val 17444"/>
            </a:avLst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8E688-C154-4D3D-9B88-E625487173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C2DE8-DE16-422C-8E1E-D409E5D6E29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slow" advTm="0">
    <p:push/>
  </p:transition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1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/>
          <p:cNvSpPr/>
          <p:nvPr/>
        </p:nvSpPr>
        <p:spPr>
          <a:xfrm rot="5400000">
            <a:off x="975360" y="-975360"/>
            <a:ext cx="3429000" cy="5379720"/>
          </a:xfrm>
          <a:prstGeom prst="rt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直角三角形 6"/>
          <p:cNvSpPr/>
          <p:nvPr/>
        </p:nvSpPr>
        <p:spPr>
          <a:xfrm rot="5400000" flipH="1" flipV="1">
            <a:off x="7787642" y="2453640"/>
            <a:ext cx="3429000" cy="5379720"/>
          </a:xfrm>
          <a:prstGeom prst="rt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392430" y="40154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84000" y="4234376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722120" y="2730280"/>
            <a:ext cx="874776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cs typeface="+mn-ea"/>
                <a:sym typeface="+mn-lt"/>
              </a:rPr>
              <a:t>Processing </a:t>
            </a:r>
            <a:r>
              <a:rPr lang="zh-CN" altLang="en-US" sz="6600" b="1" dirty="0">
                <a:cs typeface="+mn-ea"/>
                <a:sym typeface="+mn-lt"/>
              </a:rPr>
              <a:t>栅格动画</a:t>
            </a:r>
            <a:r>
              <a:rPr lang="en-US" altLang="zh-CN" dirty="0">
                <a:cs typeface="+mn-ea"/>
                <a:sym typeface="+mn-lt"/>
              </a:rPr>
              <a:t>e</a:t>
            </a:r>
            <a:endParaRPr lang="zh-CN" altLang="en-US" dirty="0">
              <a:cs typeface="+mn-ea"/>
              <a:sym typeface="+mn-lt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1884000" y="2623943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/>
          <p:nvPr/>
        </p:nvSpPr>
        <p:spPr>
          <a:xfrm>
            <a:off x="5162867" y="1374638"/>
            <a:ext cx="1866266" cy="1085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rgbClr val="3F3B3A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536950" y="4443730"/>
            <a:ext cx="2592070" cy="347980"/>
          </a:xfrm>
          <a:prstGeom prst="rect">
            <a:avLst/>
          </a:prstGeom>
          <a:noFill/>
          <a:ln w="19050">
            <a:noFill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r>
              <a:rPr lang="zh-CN" altLang="en-US" sz="1600" dirty="0">
                <a:cs typeface="+mn-ea"/>
                <a:sym typeface="+mn-lt"/>
              </a:rPr>
              <a:t>学号：</a:t>
            </a:r>
            <a:r>
              <a:rPr lang="en-US" altLang="zh-CN" sz="1600" dirty="0">
                <a:cs typeface="+mn-ea"/>
                <a:sym typeface="+mn-lt"/>
              </a:rPr>
              <a:t>522432910026</a:t>
            </a:r>
            <a:endParaRPr lang="en-US" altLang="zh-CN" sz="1600" dirty="0"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549390" y="4436110"/>
            <a:ext cx="1614805" cy="347980"/>
          </a:xfrm>
          <a:prstGeom prst="rect">
            <a:avLst/>
          </a:prstGeom>
          <a:noFill/>
          <a:ln w="19050">
            <a:noFill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r>
              <a:rPr lang="zh-CN" altLang="en-US" sz="1600" dirty="0">
                <a:cs typeface="+mn-ea"/>
                <a:sym typeface="+mn-lt"/>
              </a:rPr>
              <a:t>姓名：</a:t>
            </a:r>
            <a:r>
              <a:rPr lang="zh-CN" altLang="en-US" sz="1600" dirty="0">
                <a:cs typeface="+mn-ea"/>
                <a:sym typeface="+mn-lt"/>
              </a:rPr>
              <a:t>许淼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  <p:bldLst>
      <p:bldP spid="6" grpId="0" animBg="1"/>
      <p:bldP spid="7" grpId="0" animBg="1"/>
      <p:bldP spid="8" grpId="0" animBg="1"/>
      <p:bldP spid="2" grpId="0"/>
      <p:bldP spid="14" grpId="0" animBg="1"/>
      <p:bldP spid="5" grpId="0" animBg="1"/>
      <p:bldP spid="20" grpId="0" animBg="1"/>
      <p:bldP spid="21" grpId="0" animBg="1"/>
      <p:bldP spid="25" grpId="0" animBg="1"/>
      <p:bldP spid="26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 rot="5400000">
            <a:off x="4381500" y="-4381500"/>
            <a:ext cx="3429000" cy="121920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392430" y="40154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87240" y="639060"/>
            <a:ext cx="301752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cs typeface="+mn-ea"/>
                <a:sym typeface="+mn-lt"/>
              </a:rPr>
              <a:t>目录</a:t>
            </a:r>
            <a:endParaRPr lang="en-US" altLang="zh-CN" sz="6600" b="1" dirty="0">
              <a:cs typeface="+mn-ea"/>
              <a:sym typeface="+mn-lt"/>
            </a:endParaRPr>
          </a:p>
          <a:p>
            <a:pPr algn="ctr"/>
            <a:r>
              <a:rPr lang="en-US" altLang="zh-CN" sz="3200" b="1" dirty="0">
                <a:cs typeface="+mn-ea"/>
                <a:sym typeface="+mn-lt"/>
              </a:rPr>
              <a:t>Contents</a:t>
            </a:r>
            <a:endParaRPr lang="zh-CN" altLang="en-US" sz="3200" b="1" dirty="0"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948718" y="2802054"/>
            <a:ext cx="4429760" cy="847090"/>
            <a:chOff x="1404398" y="2802054"/>
            <a:chExt cx="4429760" cy="847090"/>
          </a:xfrm>
        </p:grpSpPr>
        <p:sp>
          <p:nvSpPr>
            <p:cNvPr id="11" name="文本框 10"/>
            <p:cNvSpPr txBox="1"/>
            <p:nvPr/>
          </p:nvSpPr>
          <p:spPr>
            <a:xfrm>
              <a:off x="2255933" y="2942389"/>
              <a:ext cx="357822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cs typeface="+mn-ea"/>
                  <a:sym typeface="+mn-lt"/>
                </a:rPr>
                <a:t>作品图片及视频</a:t>
              </a:r>
              <a:endParaRPr lang="en-US" altLang="zh-CN" sz="2800" b="1" dirty="0">
                <a:cs typeface="+mn-ea"/>
                <a:sym typeface="+mn-lt"/>
              </a:endParaRPr>
            </a:p>
            <a:p>
              <a:endParaRPr lang="zh-CN" altLang="en-US" sz="1200" dirty="0"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404398" y="2802054"/>
              <a:ext cx="851406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600" dirty="0">
                  <a:cs typeface="+mn-ea"/>
                  <a:sym typeface="+mn-lt"/>
                </a:rPr>
                <a:t>01.</a:t>
              </a:r>
              <a:endParaRPr lang="zh-CN" altLang="en-US" sz="4600" dirty="0"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835724" y="2802054"/>
            <a:ext cx="4035600" cy="800219"/>
            <a:chOff x="6473534" y="2802054"/>
            <a:chExt cx="4035600" cy="800219"/>
          </a:xfrm>
        </p:grpSpPr>
        <p:sp>
          <p:nvSpPr>
            <p:cNvPr id="13" name="文本框 12"/>
            <p:cNvSpPr txBox="1"/>
            <p:nvPr/>
          </p:nvSpPr>
          <p:spPr>
            <a:xfrm>
              <a:off x="7324940" y="2942215"/>
              <a:ext cx="3184194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cs typeface="+mn-ea"/>
                  <a:sym typeface="+mn-lt"/>
                </a:rPr>
                <a:t>github</a:t>
              </a:r>
              <a:r>
                <a:rPr lang="zh-CN" altLang="en-US" sz="2800" b="1" dirty="0">
                  <a:cs typeface="+mn-ea"/>
                  <a:sym typeface="+mn-lt"/>
                </a:rPr>
                <a:t>地址</a:t>
              </a:r>
              <a:endParaRPr lang="zh-CN" altLang="en-US" sz="2800" b="1" dirty="0"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6473534" y="2802054"/>
              <a:ext cx="851406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600" dirty="0">
                  <a:cs typeface="+mn-ea"/>
                  <a:sym typeface="+mn-lt"/>
                </a:rPr>
                <a:t>02.</a:t>
              </a:r>
              <a:endParaRPr lang="zh-CN" altLang="en-US" sz="4600" dirty="0">
                <a:cs typeface="+mn-ea"/>
                <a:sym typeface="+mn-lt"/>
              </a:endParaRPr>
            </a:p>
          </p:txBody>
        </p:sp>
      </p:grpSp>
      <p:sp>
        <p:nvSpPr>
          <p:cNvPr id="26" name="TextBox 4"/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  <p:bldLst>
      <p:bldP spid="9" grpId="0" animBg="1"/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/>
        </p:nvSpPr>
        <p:spPr>
          <a:xfrm rot="5400000">
            <a:off x="975360" y="-975360"/>
            <a:ext cx="3429000" cy="5379720"/>
          </a:xfrm>
          <a:prstGeom prst="rt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直角三角形 8"/>
          <p:cNvSpPr/>
          <p:nvPr/>
        </p:nvSpPr>
        <p:spPr>
          <a:xfrm rot="5400000" flipH="1" flipV="1">
            <a:off x="7787642" y="2453640"/>
            <a:ext cx="3429000" cy="5379720"/>
          </a:xfrm>
          <a:prstGeom prst="rt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392430" y="40154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84000" y="4234376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84000" y="2623943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2045025" y="2488758"/>
            <a:ext cx="8101951" cy="1785104"/>
            <a:chOff x="2508242" y="2488758"/>
            <a:chExt cx="8101951" cy="1785104"/>
          </a:xfrm>
        </p:grpSpPr>
        <p:sp>
          <p:nvSpPr>
            <p:cNvPr id="12" name="文本框 11"/>
            <p:cNvSpPr txBox="1"/>
            <p:nvPr/>
          </p:nvSpPr>
          <p:spPr>
            <a:xfrm>
              <a:off x="4521540" y="2752051"/>
              <a:ext cx="6088653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600" b="1" dirty="0">
                  <a:cs typeface="+mn-ea"/>
                  <a:sym typeface="+mn-lt"/>
                </a:rPr>
                <a:t>作品图片及</a:t>
              </a:r>
              <a:r>
                <a:rPr lang="zh-CN" altLang="en-US" sz="6600" b="1" dirty="0">
                  <a:cs typeface="+mn-ea"/>
                  <a:sym typeface="+mn-lt"/>
                </a:rPr>
                <a:t>视频</a:t>
              </a:r>
              <a:endParaRPr lang="zh-CN" altLang="en-US" sz="6600" b="1" dirty="0"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508242" y="2488758"/>
              <a:ext cx="201184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0" dirty="0">
                  <a:cs typeface="+mn-ea"/>
                  <a:sym typeface="+mn-lt"/>
                </a:rPr>
                <a:t>01.</a:t>
              </a:r>
              <a:endParaRPr lang="zh-CN" altLang="en-US" sz="11000" dirty="0">
                <a:cs typeface="+mn-ea"/>
                <a:sym typeface="+mn-lt"/>
              </a:endParaRPr>
            </a:p>
          </p:txBody>
        </p:sp>
      </p:grpSp>
      <p:sp>
        <p:nvSpPr>
          <p:cNvPr id="16" name="Freeform 27"/>
          <p:cNvSpPr/>
          <p:nvPr/>
        </p:nvSpPr>
        <p:spPr>
          <a:xfrm>
            <a:off x="5561661" y="1376190"/>
            <a:ext cx="1068678" cy="10780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92" h="20761" extrusionOk="0">
                <a:moveTo>
                  <a:pt x="20241" y="17586"/>
                </a:moveTo>
                <a:cubicBezTo>
                  <a:pt x="14805" y="12186"/>
                  <a:pt x="14805" y="12186"/>
                  <a:pt x="14805" y="12186"/>
                </a:cubicBezTo>
                <a:cubicBezTo>
                  <a:pt x="14364" y="11748"/>
                  <a:pt x="13923" y="11602"/>
                  <a:pt x="13335" y="11602"/>
                </a:cubicBezTo>
                <a:cubicBezTo>
                  <a:pt x="12160" y="10289"/>
                  <a:pt x="12160" y="10289"/>
                  <a:pt x="12160" y="10289"/>
                </a:cubicBezTo>
                <a:cubicBezTo>
                  <a:pt x="13923" y="7808"/>
                  <a:pt x="13629" y="4159"/>
                  <a:pt x="11278" y="1970"/>
                </a:cubicBezTo>
                <a:cubicBezTo>
                  <a:pt x="8780" y="-657"/>
                  <a:pt x="4519" y="-657"/>
                  <a:pt x="1874" y="1970"/>
                </a:cubicBezTo>
                <a:cubicBezTo>
                  <a:pt x="-624" y="4451"/>
                  <a:pt x="-624" y="8684"/>
                  <a:pt x="1874" y="11311"/>
                </a:cubicBezTo>
                <a:cubicBezTo>
                  <a:pt x="4225" y="13500"/>
                  <a:pt x="7752" y="13792"/>
                  <a:pt x="10396" y="12040"/>
                </a:cubicBezTo>
                <a:cubicBezTo>
                  <a:pt x="11719" y="13354"/>
                  <a:pt x="11719" y="13354"/>
                  <a:pt x="11719" y="13354"/>
                </a:cubicBezTo>
                <a:cubicBezTo>
                  <a:pt x="11719" y="13792"/>
                  <a:pt x="11866" y="14229"/>
                  <a:pt x="12160" y="14667"/>
                </a:cubicBezTo>
                <a:cubicBezTo>
                  <a:pt x="17743" y="20213"/>
                  <a:pt x="17743" y="20213"/>
                  <a:pt x="17743" y="20213"/>
                </a:cubicBezTo>
                <a:cubicBezTo>
                  <a:pt x="18478" y="20943"/>
                  <a:pt x="19654" y="20943"/>
                  <a:pt x="20241" y="20213"/>
                </a:cubicBezTo>
                <a:cubicBezTo>
                  <a:pt x="20976" y="19484"/>
                  <a:pt x="20976" y="18316"/>
                  <a:pt x="20241" y="17586"/>
                </a:cubicBezTo>
                <a:close/>
                <a:moveTo>
                  <a:pt x="10103" y="9997"/>
                </a:moveTo>
                <a:cubicBezTo>
                  <a:pt x="8192" y="11894"/>
                  <a:pt x="5107" y="11894"/>
                  <a:pt x="3196" y="9997"/>
                </a:cubicBezTo>
                <a:cubicBezTo>
                  <a:pt x="1286" y="8100"/>
                  <a:pt x="1286" y="5035"/>
                  <a:pt x="3196" y="3284"/>
                </a:cubicBezTo>
                <a:cubicBezTo>
                  <a:pt x="5107" y="1386"/>
                  <a:pt x="8192" y="1386"/>
                  <a:pt x="10103" y="3284"/>
                </a:cubicBezTo>
                <a:cubicBezTo>
                  <a:pt x="12013" y="5035"/>
                  <a:pt x="12013" y="8100"/>
                  <a:pt x="10103" y="9997"/>
                </a:cubicBezTo>
                <a:close/>
                <a:moveTo>
                  <a:pt x="7164" y="3284"/>
                </a:moveTo>
                <a:cubicBezTo>
                  <a:pt x="5107" y="2846"/>
                  <a:pt x="2756" y="5035"/>
                  <a:pt x="3196" y="7078"/>
                </a:cubicBezTo>
                <a:cubicBezTo>
                  <a:pt x="3490" y="7954"/>
                  <a:pt x="4225" y="8246"/>
                  <a:pt x="4372" y="7954"/>
                </a:cubicBezTo>
                <a:cubicBezTo>
                  <a:pt x="4666" y="7662"/>
                  <a:pt x="4372" y="7224"/>
                  <a:pt x="4372" y="6786"/>
                </a:cubicBezTo>
                <a:cubicBezTo>
                  <a:pt x="4078" y="5473"/>
                  <a:pt x="5547" y="4013"/>
                  <a:pt x="6870" y="4305"/>
                </a:cubicBezTo>
                <a:cubicBezTo>
                  <a:pt x="7311" y="4451"/>
                  <a:pt x="7752" y="4597"/>
                  <a:pt x="8045" y="4451"/>
                </a:cubicBezTo>
                <a:cubicBezTo>
                  <a:pt x="8339" y="4159"/>
                  <a:pt x="7898" y="3429"/>
                  <a:pt x="7164" y="3284"/>
                </a:cubicBezTo>
                <a:close/>
              </a:path>
            </a:pathLst>
          </a:custGeom>
          <a:solidFill>
            <a:srgbClr val="3F3B3A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8" grpId="0" animBg="1"/>
      <p:bldP spid="9" grpId="0" animBg="1"/>
      <p:bldP spid="10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Desktop-2023-12-17_19_06_Trim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17880" y="460375"/>
            <a:ext cx="10556240" cy="593788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/>
        </p:nvSpPr>
        <p:spPr>
          <a:xfrm rot="5400000">
            <a:off x="975360" y="-975360"/>
            <a:ext cx="3429000" cy="5379720"/>
          </a:xfrm>
          <a:prstGeom prst="rt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直角三角形 8"/>
          <p:cNvSpPr/>
          <p:nvPr/>
        </p:nvSpPr>
        <p:spPr>
          <a:xfrm rot="5400000" flipH="1" flipV="1">
            <a:off x="7787642" y="2453640"/>
            <a:ext cx="3429000" cy="5379720"/>
          </a:xfrm>
          <a:prstGeom prst="rt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392430" y="401548"/>
            <a:ext cx="11407140" cy="6054904"/>
          </a:xfrm>
          <a:prstGeom prst="roundRect">
            <a:avLst>
              <a:gd name="adj" fmla="val 4586"/>
            </a:avLst>
          </a:prstGeom>
          <a:solidFill>
            <a:schemeClr val="bg1"/>
          </a:solidFill>
          <a:ln>
            <a:noFill/>
          </a:ln>
          <a:effectLst>
            <a:outerShdw blurRad="190500" sx="101000" sy="101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884000" y="4234376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884000" y="2623943"/>
            <a:ext cx="8424000" cy="0"/>
          </a:xfrm>
          <a:prstGeom prst="line">
            <a:avLst/>
          </a:prstGeom>
          <a:ln w="15875">
            <a:solidFill>
              <a:srgbClr val="3F3B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2045025" y="2488758"/>
            <a:ext cx="8101951" cy="1783715"/>
            <a:chOff x="2508242" y="2488758"/>
            <a:chExt cx="8101951" cy="1783715"/>
          </a:xfrm>
        </p:grpSpPr>
        <p:sp>
          <p:nvSpPr>
            <p:cNvPr id="12" name="文本框 11"/>
            <p:cNvSpPr txBox="1"/>
            <p:nvPr/>
          </p:nvSpPr>
          <p:spPr>
            <a:xfrm>
              <a:off x="4521540" y="2752051"/>
              <a:ext cx="6088653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b="1" dirty="0">
                  <a:cs typeface="+mn-ea"/>
                  <a:sym typeface="+mn-lt"/>
                </a:rPr>
                <a:t>github</a:t>
              </a:r>
              <a:r>
                <a:rPr lang="zh-CN" altLang="en-US" sz="6600" b="1" dirty="0">
                  <a:cs typeface="+mn-ea"/>
                  <a:sym typeface="+mn-lt"/>
                </a:rPr>
                <a:t>地址</a:t>
              </a:r>
              <a:endParaRPr lang="zh-CN" altLang="en-US" sz="6600" b="1" dirty="0"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508242" y="2488758"/>
              <a:ext cx="2011840" cy="1783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0" dirty="0">
                  <a:cs typeface="+mn-ea"/>
                  <a:sym typeface="+mn-lt"/>
                </a:rPr>
                <a:t>02.</a:t>
              </a:r>
              <a:endParaRPr lang="zh-CN" altLang="en-US" sz="11000" dirty="0">
                <a:cs typeface="+mn-ea"/>
                <a:sym typeface="+mn-lt"/>
              </a:endParaRPr>
            </a:p>
          </p:txBody>
        </p:sp>
      </p:grpSp>
      <p:sp>
        <p:nvSpPr>
          <p:cNvPr id="16" name="Freeform 27"/>
          <p:cNvSpPr/>
          <p:nvPr/>
        </p:nvSpPr>
        <p:spPr>
          <a:xfrm>
            <a:off x="5561661" y="1376190"/>
            <a:ext cx="1068678" cy="10780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92" h="20761" extrusionOk="0">
                <a:moveTo>
                  <a:pt x="20241" y="17586"/>
                </a:moveTo>
                <a:cubicBezTo>
                  <a:pt x="14805" y="12186"/>
                  <a:pt x="14805" y="12186"/>
                  <a:pt x="14805" y="12186"/>
                </a:cubicBezTo>
                <a:cubicBezTo>
                  <a:pt x="14364" y="11748"/>
                  <a:pt x="13923" y="11602"/>
                  <a:pt x="13335" y="11602"/>
                </a:cubicBezTo>
                <a:cubicBezTo>
                  <a:pt x="12160" y="10289"/>
                  <a:pt x="12160" y="10289"/>
                  <a:pt x="12160" y="10289"/>
                </a:cubicBezTo>
                <a:cubicBezTo>
                  <a:pt x="13923" y="7808"/>
                  <a:pt x="13629" y="4159"/>
                  <a:pt x="11278" y="1970"/>
                </a:cubicBezTo>
                <a:cubicBezTo>
                  <a:pt x="8780" y="-657"/>
                  <a:pt x="4519" y="-657"/>
                  <a:pt x="1874" y="1970"/>
                </a:cubicBezTo>
                <a:cubicBezTo>
                  <a:pt x="-624" y="4451"/>
                  <a:pt x="-624" y="8684"/>
                  <a:pt x="1874" y="11311"/>
                </a:cubicBezTo>
                <a:cubicBezTo>
                  <a:pt x="4225" y="13500"/>
                  <a:pt x="7752" y="13792"/>
                  <a:pt x="10396" y="12040"/>
                </a:cubicBezTo>
                <a:cubicBezTo>
                  <a:pt x="11719" y="13354"/>
                  <a:pt x="11719" y="13354"/>
                  <a:pt x="11719" y="13354"/>
                </a:cubicBezTo>
                <a:cubicBezTo>
                  <a:pt x="11719" y="13792"/>
                  <a:pt x="11866" y="14229"/>
                  <a:pt x="12160" y="14667"/>
                </a:cubicBezTo>
                <a:cubicBezTo>
                  <a:pt x="17743" y="20213"/>
                  <a:pt x="17743" y="20213"/>
                  <a:pt x="17743" y="20213"/>
                </a:cubicBezTo>
                <a:cubicBezTo>
                  <a:pt x="18478" y="20943"/>
                  <a:pt x="19654" y="20943"/>
                  <a:pt x="20241" y="20213"/>
                </a:cubicBezTo>
                <a:cubicBezTo>
                  <a:pt x="20976" y="19484"/>
                  <a:pt x="20976" y="18316"/>
                  <a:pt x="20241" y="17586"/>
                </a:cubicBezTo>
                <a:close/>
                <a:moveTo>
                  <a:pt x="10103" y="9997"/>
                </a:moveTo>
                <a:cubicBezTo>
                  <a:pt x="8192" y="11894"/>
                  <a:pt x="5107" y="11894"/>
                  <a:pt x="3196" y="9997"/>
                </a:cubicBezTo>
                <a:cubicBezTo>
                  <a:pt x="1286" y="8100"/>
                  <a:pt x="1286" y="5035"/>
                  <a:pt x="3196" y="3284"/>
                </a:cubicBezTo>
                <a:cubicBezTo>
                  <a:pt x="5107" y="1386"/>
                  <a:pt x="8192" y="1386"/>
                  <a:pt x="10103" y="3284"/>
                </a:cubicBezTo>
                <a:cubicBezTo>
                  <a:pt x="12013" y="5035"/>
                  <a:pt x="12013" y="8100"/>
                  <a:pt x="10103" y="9997"/>
                </a:cubicBezTo>
                <a:close/>
                <a:moveTo>
                  <a:pt x="7164" y="3284"/>
                </a:moveTo>
                <a:cubicBezTo>
                  <a:pt x="5107" y="2846"/>
                  <a:pt x="2756" y="5035"/>
                  <a:pt x="3196" y="7078"/>
                </a:cubicBezTo>
                <a:cubicBezTo>
                  <a:pt x="3490" y="7954"/>
                  <a:pt x="4225" y="8246"/>
                  <a:pt x="4372" y="7954"/>
                </a:cubicBezTo>
                <a:cubicBezTo>
                  <a:pt x="4666" y="7662"/>
                  <a:pt x="4372" y="7224"/>
                  <a:pt x="4372" y="6786"/>
                </a:cubicBezTo>
                <a:cubicBezTo>
                  <a:pt x="4078" y="5473"/>
                  <a:pt x="5547" y="4013"/>
                  <a:pt x="6870" y="4305"/>
                </a:cubicBezTo>
                <a:cubicBezTo>
                  <a:pt x="7311" y="4451"/>
                  <a:pt x="7752" y="4597"/>
                  <a:pt x="8045" y="4451"/>
                </a:cubicBezTo>
                <a:cubicBezTo>
                  <a:pt x="8339" y="4159"/>
                  <a:pt x="7898" y="3429"/>
                  <a:pt x="7164" y="3284"/>
                </a:cubicBezTo>
                <a:close/>
              </a:path>
            </a:pathLst>
          </a:custGeom>
          <a:solidFill>
            <a:srgbClr val="3F3B3A"/>
          </a:solidFill>
          <a:ln w="12700" cap="flat">
            <a:noFill/>
            <a:miter lim="400000"/>
          </a:ln>
          <a:effectLst/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1083616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871324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0659032" y="581460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 rot="5400000">
            <a:off x="572342" y="5740497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 rot="5400000">
            <a:off x="572342" y="5528205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 rot="5400000">
            <a:off x="572342" y="5315913"/>
            <a:ext cx="115200" cy="115200"/>
          </a:xfrm>
          <a:prstGeom prst="rect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  <p:bldLst>
      <p:bldP spid="8" grpId="0" bldLvl="0" animBg="1"/>
      <p:bldP spid="9" grpId="0" bldLvl="0" animBg="1"/>
      <p:bldP spid="10" grpId="0" bldLvl="0" animBg="1"/>
      <p:bldP spid="16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720850" y="3233420"/>
            <a:ext cx="87503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sym typeface="+mn-ea"/>
              </a:rPr>
              <a:t>https://github.com/Redicest/Homework.git</a:t>
            </a:r>
            <a:endParaRPr lang="zh-CN" altLang="en-US" sz="3600">
              <a:sym typeface="+mn-ea"/>
            </a:endParaRPr>
          </a:p>
        </p:txBody>
      </p:sp>
    </p:spTree>
  </p:cSld>
  <p:clrMapOvr>
    <a:masterClrMapping/>
  </p:clrMapOvr>
  <p:transition spd="slow">
    <p:push/>
  </p:transition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8082*4445*460*46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  <p:tag name="ISPRING_PRESENTATION_TITLE" val="PowerPoint 演示文稿"/>
  <p:tag name="ISPRING_FIRST_PUBLISH" val="1"/>
  <p:tag name="commondata" val="eyJoZGlkIjoiZWE3OTBhNjU1NTljNmExYmM1OWEyNDViYzg3ZTY1NzUifQ==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yvmghxa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F3B3A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yvmghxa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</Words>
  <Application>WPS 演示</Application>
  <PresentationFormat>宽屏</PresentationFormat>
  <Paragraphs>30</Paragraphs>
  <Slides>6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Arial Unicode MS</vt:lpstr>
      <vt:lpstr>等线</vt:lpstr>
      <vt:lpstr>Calibri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</dc:title>
  <dc:creator>第一PPT</dc:creator>
  <cp:keywords>www.1ppt.com</cp:keywords>
  <dc:description>www.1ppt.com</dc:description>
  <cp:lastModifiedBy>WPS_1601877680</cp:lastModifiedBy>
  <cp:revision>128</cp:revision>
  <dcterms:created xsi:type="dcterms:W3CDTF">2019-03-13T14:32:00Z</dcterms:created>
  <dcterms:modified xsi:type="dcterms:W3CDTF">2023-12-17T11:22:52Z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C9F1F2C09B50476C846A925618886EDF_12</vt:lpwstr>
  </property>
  <property fmtid="{D5CDD505-2E9C-101B-9397-08002B2CF9AE}" pid="3" name="KSOProductBuildVer">
    <vt:lpwstr>2052-12.1.0.15990</vt:lpwstr>
  </property>
</Properties>
</file>